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61" r:id="rId2"/>
    <p:sldId id="277" r:id="rId3"/>
    <p:sldId id="279" r:id="rId4"/>
    <p:sldId id="322" r:id="rId5"/>
    <p:sldId id="321" r:id="rId6"/>
    <p:sldId id="323" r:id="rId7"/>
    <p:sldId id="326" r:id="rId8"/>
    <p:sldId id="332" r:id="rId9"/>
    <p:sldId id="333" r:id="rId10"/>
    <p:sldId id="334" r:id="rId11"/>
    <p:sldId id="335" r:id="rId12"/>
    <p:sldId id="338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rah.leclaire" initials="dl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FF9900"/>
    <a:srgbClr val="0066FF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76" d="100"/>
          <a:sy n="76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90" y="-7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1A41-0DE1-462B-B1F7-BD397AB50B97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81A5-003C-4D54-B83E-391F6C4EE1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260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1AAD-435E-477C-8F4E-1FBF10FF61AC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9D8B5-5886-4DB7-9410-A7043241D2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268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Funded by a grant initially designed to raise intellectual capital in Indian Country.   Grant</a:t>
            </a:r>
            <a:r>
              <a:rPr lang="en-US" baseline="0" dirty="0" smtClean="0"/>
              <a:t> proposed to raise student retention rates in math and English classes.  Years 2004-2007 had a dismal 15 % of students passing English 101 and equally divided among failures and withdraws. Students talk about their experiences of being successful at LLTC as opposed to their other school experiences.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D8B5-5886-4DB7-9410-A7043241D20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Tell story about Jeremy coming in for coffee, getting creamer, coming to school next year.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Time for learner’s reflection as tutor—even more here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this means for tutor training.  Task performed after a degree of mastery when learner ready.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Very important role in Ojibwe culture.  Usually older. 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If you look at these you see that</a:t>
            </a:r>
            <a:r>
              <a:rPr lang="en-US" baseline="0" dirty="0" smtClean="0"/>
              <a:t> it gives rise to the question what is the independent learner?  What do we mean when we say that?  What do we suggest to students when we use those words?</a:t>
            </a:r>
          </a:p>
          <a:p>
            <a:pPr marL="228600" indent="-228600">
              <a:buAutoNum type="arabicPeriod"/>
            </a:pPr>
            <a:r>
              <a:rPr lang="en-US" dirty="0" smtClean="0"/>
              <a:t>Briefly talk about the boarding school era and dysfunction</a:t>
            </a:r>
            <a:r>
              <a:rPr lang="en-US" baseline="0" dirty="0" smtClean="0"/>
              <a:t> and suspicion that has come in its wake.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9D8B5-5886-4DB7-9410-A7043241D20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377A735-375A-4575-B256-8F7236600B4B}" type="datetimeFigureOut">
              <a:rPr lang="en-US" smtClean="0"/>
              <a:pPr/>
              <a:t>4/28/2011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2FCB1D-1D1C-4692-917E-181886DF20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eborah.leclaire@llt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1lBRS4VI4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04800"/>
            <a:ext cx="5729068" cy="259080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SUCCESS at Leech Lake Tribal College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124200"/>
            <a:ext cx="5334000" cy="1828800"/>
          </a:xfrm>
        </p:spPr>
        <p:txBody>
          <a:bodyPr>
            <a:normAutofit/>
          </a:bodyPr>
          <a:lstStyle/>
          <a:p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April 27, 2011</a:t>
            </a:r>
          </a:p>
          <a:p>
            <a:endParaRPr lang="en-US" sz="44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2438400" cy="35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19600" y="4876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Deborah </a:t>
            </a:r>
            <a:r>
              <a:rPr lang="en-US" dirty="0" err="1" smtClean="0"/>
              <a:t>LeClaire</a:t>
            </a:r>
            <a:endParaRPr lang="en-US" dirty="0"/>
          </a:p>
          <a:p>
            <a:pPr algn="ctr"/>
            <a:r>
              <a:rPr lang="en-US" dirty="0" smtClean="0"/>
              <a:t> Dean of Instruction</a:t>
            </a:r>
          </a:p>
          <a:p>
            <a:pPr algn="ctr"/>
            <a:r>
              <a:rPr lang="en-US" dirty="0" smtClean="0"/>
              <a:t> Leech Lake Tribal College</a:t>
            </a:r>
          </a:p>
          <a:p>
            <a:pPr algn="ctr"/>
            <a:r>
              <a:rPr lang="en-US" dirty="0" smtClean="0">
                <a:hlinkClick r:id="rId4"/>
              </a:rPr>
              <a:t>deborah.leclaire@lltc.edu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Path to </a:t>
            </a:r>
            <a:r>
              <a:rPr lang="en-US" i="1" dirty="0" smtClean="0"/>
              <a:t>success:</a:t>
            </a:r>
            <a:br>
              <a:rPr lang="en-US" i="1" dirty="0" smtClean="0"/>
            </a:br>
            <a:r>
              <a:rPr lang="en-US" i="1" dirty="0" smtClean="0"/>
              <a:t>keep trying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Financial Literacy Plan</a:t>
            </a:r>
          </a:p>
          <a:p>
            <a:pPr lvl="1"/>
            <a:r>
              <a:rPr lang="en-US" dirty="0" smtClean="0"/>
              <a:t>Academics</a:t>
            </a:r>
          </a:p>
          <a:p>
            <a:pPr lvl="1"/>
            <a:r>
              <a:rPr lang="en-US" dirty="0" smtClean="0"/>
              <a:t>Financial Aid</a:t>
            </a:r>
          </a:p>
          <a:p>
            <a:pPr lvl="1"/>
            <a:r>
              <a:rPr lang="en-US" dirty="0" smtClean="0"/>
              <a:t>Student Services</a:t>
            </a:r>
          </a:p>
          <a:p>
            <a:pPr lvl="1"/>
            <a:r>
              <a:rPr lang="en-US" dirty="0" smtClean="0"/>
              <a:t>Office of Community and Continuing Education</a:t>
            </a:r>
          </a:p>
          <a:p>
            <a:pPr lvl="1"/>
            <a:endParaRPr lang="en-US" dirty="0"/>
          </a:p>
          <a:p>
            <a:pPr marL="292608" lvl="1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Mikiinaa</a:t>
            </a:r>
            <a:r>
              <a:rPr lang="en-US" dirty="0" smtClean="0">
                <a:solidFill>
                  <a:srgbClr val="FF0000"/>
                </a:solidFill>
              </a:rPr>
              <a:t>: The Path</a:t>
            </a:r>
          </a:p>
          <a:p>
            <a:pPr lvl="1"/>
            <a:r>
              <a:rPr lang="en-US" dirty="0" smtClean="0"/>
              <a:t>Challenges with meeting with mentors at commuter campus environment</a:t>
            </a:r>
          </a:p>
          <a:p>
            <a:pPr lvl="1"/>
            <a:r>
              <a:rPr lang="en-US" dirty="0" smtClean="0"/>
              <a:t>All challenges that come with working with First Generation college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40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year transitions are more successful with….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driven plans</a:t>
            </a:r>
          </a:p>
          <a:p>
            <a:r>
              <a:rPr lang="en-US" dirty="0" smtClean="0"/>
              <a:t>Interdepartmental communication</a:t>
            </a:r>
          </a:p>
          <a:p>
            <a:r>
              <a:rPr lang="en-US" dirty="0" smtClean="0"/>
              <a:t>Student to student relationships</a:t>
            </a:r>
          </a:p>
          <a:p>
            <a:r>
              <a:rPr lang="en-US" dirty="0" smtClean="0"/>
              <a:t>Activities that students can attend alone but that encourage interaction</a:t>
            </a:r>
          </a:p>
          <a:p>
            <a:r>
              <a:rPr lang="en-US" dirty="0" smtClean="0"/>
              <a:t>Mentors available outside of offices</a:t>
            </a:r>
          </a:p>
          <a:p>
            <a:r>
              <a:rPr lang="en-US" dirty="0" smtClean="0"/>
              <a:t>Activities that help students learn HOW TO LEARN</a:t>
            </a:r>
          </a:p>
          <a:p>
            <a:r>
              <a:rPr lang="en-US" dirty="0" smtClean="0"/>
              <a:t>Activities that break down the silos, explicitly reveal the ‘hidden’ expectations and lessen culture shock</a:t>
            </a:r>
            <a:endParaRPr lang="en-US" dirty="0"/>
          </a:p>
          <a:p>
            <a:r>
              <a:rPr lang="en-US" dirty="0" smtClean="0"/>
              <a:t>Activities that help student feel PART OF THE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6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Mii-gwech!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52600"/>
            <a:ext cx="6858000" cy="4572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3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Leech Lake Tribal College</a:t>
            </a:r>
            <a:endParaRPr lang="en-US" dirty="0"/>
          </a:p>
        </p:txBody>
      </p:sp>
      <p:pic>
        <p:nvPicPr>
          <p:cNvPr id="4" name="Content Placeholder 3" descr="Steve and Lynda Ric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3810000" cy="2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19600" y="2057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Mission:  </a:t>
            </a:r>
            <a:r>
              <a:rPr lang="en-US" b="1" i="1" dirty="0" smtClean="0"/>
              <a:t>Leech Lake Tribal College provides quality higher education grounded in Anishinaabe values.</a:t>
            </a:r>
            <a:endParaRPr lang="en-US" b="1" i="1" dirty="0"/>
          </a:p>
        </p:txBody>
      </p:sp>
      <p:pic>
        <p:nvPicPr>
          <p:cNvPr id="8" name="Picture 7" descr="LLTC from 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3554" y="3657600"/>
            <a:ext cx="3687848" cy="26351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4648200"/>
            <a:ext cx="32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Vision:</a:t>
            </a:r>
            <a:r>
              <a:rPr lang="en-US" i="1" dirty="0" smtClean="0"/>
              <a:t> </a:t>
            </a:r>
            <a:r>
              <a:rPr lang="en-US" sz="1600" b="1" i="1" dirty="0" smtClean="0"/>
              <a:t>To be recognized as a center of academic excellence that advances the Anishinaabe worldview and empowers life-long learners who are fully engaged citizens, stewards, and leaders.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Success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Learning Center 9O5W252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778000"/>
            <a:ext cx="6896100" cy="459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Path to success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Activities/practices should fit the STUDENTS in the institution.</a:t>
            </a:r>
          </a:p>
          <a:p>
            <a:pPr lvl="1"/>
            <a:r>
              <a:rPr lang="en-US" dirty="0" smtClean="0"/>
              <a:t>Interdependence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Ojibwe</a:t>
            </a:r>
            <a:r>
              <a:rPr lang="en-US" dirty="0" smtClean="0"/>
              <a:t> Pedagogy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2362200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1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4 components of Ojibwe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1.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Intake of Information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2.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Reflection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3. Experiential Learning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4. Learner Becomes Teacher/Model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500" dirty="0" smtClean="0"/>
              <a:t>(Linda LeGarde Grover)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Path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Facilitating student to student interaction is imperative.  </a:t>
            </a:r>
          </a:p>
          <a:p>
            <a:pPr lvl="1"/>
            <a:r>
              <a:rPr lang="en-US" dirty="0" smtClean="0"/>
              <a:t>Change of Student Success Course </a:t>
            </a:r>
          </a:p>
          <a:p>
            <a:pPr lvl="1"/>
            <a:r>
              <a:rPr lang="en-US" dirty="0" smtClean="0"/>
              <a:t>Peer tutors in math classrooms</a:t>
            </a:r>
          </a:p>
          <a:p>
            <a:pPr lvl="1"/>
            <a:r>
              <a:rPr lang="en-US" dirty="0" smtClean="0"/>
              <a:t>Tutor transition training</a:t>
            </a:r>
          </a:p>
          <a:p>
            <a:pPr lvl="1"/>
            <a:r>
              <a:rPr lang="en-US" dirty="0" smtClean="0"/>
              <a:t>Lunch </a:t>
            </a:r>
            <a:r>
              <a:rPr lang="en-US" dirty="0"/>
              <a:t>and </a:t>
            </a:r>
            <a:r>
              <a:rPr lang="en-US" dirty="0" smtClean="0"/>
              <a:t>Learns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5814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5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Path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Having students engage in service significantly increases belief in self as an important and essential part of the group.</a:t>
            </a:r>
          </a:p>
          <a:p>
            <a:pPr lvl="1"/>
            <a:r>
              <a:rPr lang="en-US" dirty="0" smtClean="0"/>
              <a:t>Day of Peace: </a:t>
            </a:r>
            <a:r>
              <a:rPr lang="en-US" dirty="0"/>
              <a:t>s</a:t>
            </a:r>
            <a:r>
              <a:rPr lang="en-US" dirty="0" smtClean="0"/>
              <a:t>ervice learning</a:t>
            </a:r>
          </a:p>
          <a:p>
            <a:pPr lvl="1"/>
            <a:r>
              <a:rPr lang="en-US" dirty="0" smtClean="0"/>
              <a:t>Differences between High School and College</a:t>
            </a:r>
          </a:p>
          <a:p>
            <a:pPr lvl="1"/>
            <a:r>
              <a:rPr lang="en-US" dirty="0" smtClean="0"/>
              <a:t>Talking Circle</a:t>
            </a:r>
          </a:p>
          <a:p>
            <a:pPr marL="292608" lvl="1" indent="0">
              <a:buNone/>
            </a:pPr>
            <a:endParaRPr lang="en-US" dirty="0"/>
          </a:p>
        </p:txBody>
      </p:sp>
      <p:pic>
        <p:nvPicPr>
          <p:cNvPr id="4" name="Content Placeholder 3" descr="High school Presentation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657600"/>
            <a:ext cx="4026112" cy="3019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213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Path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Faculty and student services personnel serve together on steering committees. </a:t>
            </a:r>
          </a:p>
          <a:p>
            <a:r>
              <a:rPr lang="en-US" dirty="0" smtClean="0"/>
              <a:t>Academic </a:t>
            </a:r>
            <a:r>
              <a:rPr lang="en-US" dirty="0"/>
              <a:t>and Student </a:t>
            </a:r>
            <a:r>
              <a:rPr lang="en-US" dirty="0" smtClean="0"/>
              <a:t>Services Collaborative committee</a:t>
            </a:r>
          </a:p>
          <a:p>
            <a:pPr lvl="1"/>
            <a:r>
              <a:rPr lang="en-US" dirty="0" smtClean="0"/>
              <a:t>Quick needs to know email system between academics and student services</a:t>
            </a:r>
          </a:p>
          <a:p>
            <a:pPr lvl="1"/>
            <a:r>
              <a:rPr lang="en-US" dirty="0" smtClean="0"/>
              <a:t>Shared vision statement and how it will be actualized</a:t>
            </a:r>
          </a:p>
          <a:p>
            <a:pPr lvl="1"/>
            <a:r>
              <a:rPr lang="en-US" dirty="0" smtClean="0"/>
              <a:t>Anything that deconstructs habits of isolation</a:t>
            </a:r>
          </a:p>
          <a:p>
            <a:r>
              <a:rPr lang="en-US" dirty="0" smtClean="0"/>
              <a:t>Advising Week/ Student Orientation Planning</a:t>
            </a:r>
          </a:p>
          <a:p>
            <a:r>
              <a:rPr lang="en-US" dirty="0" smtClean="0"/>
              <a:t>Career Day</a:t>
            </a:r>
          </a:p>
        </p:txBody>
      </p:sp>
    </p:spTree>
    <p:extLst>
      <p:ext uri="{BB962C8B-B14F-4D97-AF65-F5344CB8AC3E}">
        <p14:creationId xmlns:p14="http://schemas.microsoft.com/office/powerpoint/2010/main" xmlns="" val="11677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Path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aculty should be involved in retention / ‘student services’ activities.</a:t>
            </a:r>
          </a:p>
          <a:p>
            <a:pPr lvl="1"/>
            <a:r>
              <a:rPr lang="en-US" dirty="0" smtClean="0"/>
              <a:t>Faculty in Learning Center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Miikinaa: The PATH Lecture Series Documentary</a:t>
            </a:r>
            <a:endParaRPr lang="en-US" dirty="0" smtClean="0"/>
          </a:p>
          <a:p>
            <a:pPr lvl="1"/>
            <a:r>
              <a:rPr lang="en-US" dirty="0"/>
              <a:t>http://www.youtube.com/watch?v=1lBRS4VI4sk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1785" y="373380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85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883de5d1-f789-4d3a-8862-b6fadebe4854">Ms. Deborah LeClaire, Dean of Instruction at Leech Lake Tribal College presents a campus profile and the strategies used to promote student success.</Description0>
    <Date_x0020_Psoted xmlns="883de5d1-f789-4d3a-8862-b6fadebe485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48C5F50627147867884E1970B5DDE" ma:contentTypeVersion="2" ma:contentTypeDescription="Create a new document." ma:contentTypeScope="" ma:versionID="dedf404590c0450877f29567f342b268">
  <xsd:schema xmlns:xsd="http://www.w3.org/2001/XMLSchema" xmlns:xs="http://www.w3.org/2001/XMLSchema" xmlns:p="http://schemas.microsoft.com/office/2006/metadata/properties" xmlns:ns2="883de5d1-f789-4d3a-8862-b6fadebe4854" targetNamespace="http://schemas.microsoft.com/office/2006/metadata/properties" ma:root="true" ma:fieldsID="00a2c870ac8fd109ea9681cdac7dce00" ns2:_="">
    <xsd:import namespace="883de5d1-f789-4d3a-8862-b6fadebe4854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Date_x0020_Pso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de5d1-f789-4d3a-8862-b6fadebe485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/>
      </xsd:simpleType>
    </xsd:element>
    <xsd:element name="Date_x0020_Psoted" ma:index="9" nillable="true" ma:displayName="Date Posted" ma:format="DateOnly" ma:internalName="Date_x0020_Pso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979CD2-9B7F-4B21-8937-5F2E85884BCC}"/>
</file>

<file path=customXml/itemProps2.xml><?xml version="1.0" encoding="utf-8"?>
<ds:datastoreItem xmlns:ds="http://schemas.openxmlformats.org/officeDocument/2006/customXml" ds:itemID="{A0CCCCEA-F7BA-43F9-9D37-5EAD9A7656F4}"/>
</file>

<file path=customXml/itemProps3.xml><?xml version="1.0" encoding="utf-8"?>
<ds:datastoreItem xmlns:ds="http://schemas.openxmlformats.org/officeDocument/2006/customXml" ds:itemID="{55CFCCDB-7296-4EE4-A7D5-E5D27B4C1133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1525</TotalTime>
  <Words>531</Words>
  <Application>Microsoft Office PowerPoint</Application>
  <PresentationFormat>On-screen Show (4:3)</PresentationFormat>
  <Paragraphs>87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SUCCESS at Leech Lake Tribal College</vt:lpstr>
      <vt:lpstr>Leech Lake Tribal College</vt:lpstr>
      <vt:lpstr> Student Success Initiatives</vt:lpstr>
      <vt:lpstr>Path to success</vt:lpstr>
      <vt:lpstr>4 components of Ojibwe Pedagogy</vt:lpstr>
      <vt:lpstr>Path to success</vt:lpstr>
      <vt:lpstr>Path to success</vt:lpstr>
      <vt:lpstr>Path to success</vt:lpstr>
      <vt:lpstr>Path to success</vt:lpstr>
      <vt:lpstr>Path to success: keep trying</vt:lpstr>
      <vt:lpstr>first year transitions are more successful with….</vt:lpstr>
      <vt:lpstr>Mii-gwech!</vt:lpstr>
    </vt:vector>
  </TitlesOfParts>
  <Company>Leech Lake Tribal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Nando-Gikenjige Wigamig</dc:title>
  <dc:creator>Administrator</dc:creator>
  <cp:lastModifiedBy>User</cp:lastModifiedBy>
  <cp:revision>178</cp:revision>
  <dcterms:created xsi:type="dcterms:W3CDTF">2010-01-11T15:57:37Z</dcterms:created>
  <dcterms:modified xsi:type="dcterms:W3CDTF">2011-04-28T16:00:04Z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0x01010000C48C5F50627147867884E1970B5DDE</vt:lpwstr>
  </property>
</Properties>
</file>